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72" r:id="rId5"/>
    <p:sldId id="258" r:id="rId6"/>
    <p:sldId id="266" r:id="rId7"/>
    <p:sldId id="271" r:id="rId8"/>
    <p:sldId id="267" r:id="rId9"/>
    <p:sldId id="260" r:id="rId10"/>
    <p:sldId id="259" r:id="rId11"/>
    <p:sldId id="261" r:id="rId12"/>
    <p:sldId id="262" r:id="rId13"/>
    <p:sldId id="263" r:id="rId14"/>
    <p:sldId id="264" r:id="rId15"/>
    <p:sldId id="265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7" autoAdjust="0"/>
    <p:restoredTop sz="94737" autoAdjust="0"/>
  </p:normalViewPr>
  <p:slideViewPr>
    <p:cSldViewPr snapToGrid="0" snapToObjects="1">
      <p:cViewPr varScale="1">
        <p:scale>
          <a:sx n="36" d="100"/>
          <a:sy n="36" d="100"/>
        </p:scale>
        <p:origin x="-66" y="-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2171-6131-41D1-A141-819111A1512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5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E121-71A1-4111-A121-61B141012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171A1A1-B1B1-4161-A1C1-11519121311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728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B10111-1161-4181-8101-411181E1A100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Real-Time Sound Analysis / Synthesis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Michelle Qiu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Germain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Martinez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Gerzain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 - Block Diagram</a:t>
            </a:r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560" y="1825560"/>
            <a:ext cx="61106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5611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 input from microphone and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write to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effects from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FSM and apply them to recorded audio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data to Graphics module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sound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speaker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Most complex part of project</a:t>
            </a:r>
            <a:endParaRPr dirty="0"/>
          </a:p>
        </p:txBody>
      </p:sp>
      <p:pic>
        <p:nvPicPr>
          <p:cNvPr id="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Audio Module - Proposed 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Effects</a:t>
            </a:r>
            <a:endParaRPr dirty="0"/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Compression &amp; Limiting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Delay &amp; Echo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Expansion &amp; Noise Gate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Phasing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Chorus (if time allows)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Vocoders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stretch goal)</a:t>
            </a: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 – Block Diagram</a:t>
            </a:r>
            <a:endParaRPr/>
          </a:p>
        </p:txBody>
      </p:sp>
      <p:pic>
        <p:nvPicPr>
          <p:cNvPr id="9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00480" y="1880280"/>
            <a:ext cx="7391160" cy="4241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graphics from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spectral data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Display running statistics (predominant frequency, amplitude, sample characteristics)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preloaded data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block ROM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Data saved as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6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bit pixel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encoding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6 bit pixel encoding -&gt; 24 bit color to VGA -&gt; LUT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Minimum 30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+ different images for text/numbers/etc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. (30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kBits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pic>
        <p:nvPicPr>
          <p:cNvPr id="10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0" y="729360"/>
            <a:ext cx="3356640" cy="188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Task Timeline</a:t>
            </a:r>
            <a:endParaRPr/>
          </a:p>
        </p:txBody>
      </p:sp>
      <p:pic>
        <p:nvPicPr>
          <p:cNvPr id="10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880" y="1825560"/>
            <a:ext cx="916200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Forseeable Challenges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Getting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FFT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and statistics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in real-time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Simultaneous and offset playback of different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recordings for sound effects and playback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complexity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Possible source of latency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ultiple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effects at the same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time?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Playing multiple sound clips at the same time</a:t>
            </a:r>
            <a:endParaRPr lang="en-US"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Overview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FPGA buttons and switches for navigation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user sings/ hums/ plays an instrument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 microphone picks up the sound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The sound is saved onto memory for later playback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Audio effects can be added to the sound samples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Multiple audio samples can be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recorded and played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qiu\Downloads\sound analysis super 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4" y="2150686"/>
            <a:ext cx="6438654" cy="40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Main Modules and External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Block Diagram</a:t>
            </a:r>
            <a:endParaRPr dirty="0"/>
          </a:p>
        </p:txBody>
      </p:sp>
      <p:pic>
        <p:nvPicPr>
          <p:cNvPr id="8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76760" y="1825560"/>
            <a:ext cx="64382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Central FSM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Processes user inputs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Coordinates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the modules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Choose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which bank to record to and what effects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apply when playing 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Each team member implements part of the FSM most pertinent to their individual module</a:t>
            </a: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Central FSM</a:t>
            </a:r>
            <a:endParaRPr dirty="0"/>
          </a:p>
        </p:txBody>
      </p:sp>
      <p:sp>
        <p:nvSpPr>
          <p:cNvPr id="3" name="Oval 2"/>
          <p:cNvSpPr/>
          <p:nvPr/>
        </p:nvSpPr>
        <p:spPr>
          <a:xfrm>
            <a:off x="2350757" y="332509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Standby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08467" y="126065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Record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63325" y="4553589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Playback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99" name="Curved Connector 98"/>
          <p:cNvCxnSpPr>
            <a:stCxn id="6" idx="1"/>
            <a:endCxn id="3" idx="0"/>
          </p:cNvCxnSpPr>
          <p:nvPr/>
        </p:nvCxnSpPr>
        <p:spPr>
          <a:xfrm rot="16200000" flipH="1" flipV="1">
            <a:off x="4213629" y="629969"/>
            <a:ext cx="1857487" cy="3532758"/>
          </a:xfrm>
          <a:prstGeom prst="curvedConnector3">
            <a:avLst>
              <a:gd name="adj1" fmla="val -2344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6" idx="2"/>
            <a:endCxn id="3" idx="7"/>
          </p:cNvCxnSpPr>
          <p:nvPr/>
        </p:nvCxnSpPr>
        <p:spPr>
          <a:xfrm rot="10800000" flipV="1">
            <a:off x="4100945" y="196723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" idx="4"/>
            <a:endCxn id="3" idx="3"/>
          </p:cNvCxnSpPr>
          <p:nvPr/>
        </p:nvCxnSpPr>
        <p:spPr>
          <a:xfrm rot="5400000" flipH="1">
            <a:off x="4802077" y="2380268"/>
            <a:ext cx="1435450" cy="5737520"/>
          </a:xfrm>
          <a:prstGeom prst="curvedConnector3">
            <a:avLst>
              <a:gd name="adj1" fmla="val -4101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3" idx="6"/>
            <a:endCxn id="6" idx="3"/>
          </p:cNvCxnSpPr>
          <p:nvPr/>
        </p:nvCxnSpPr>
        <p:spPr>
          <a:xfrm flipV="1">
            <a:off x="4401230" y="246686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3" idx="5"/>
            <a:endCxn id="7" idx="2"/>
          </p:cNvCxnSpPr>
          <p:nvPr/>
        </p:nvCxnSpPr>
        <p:spPr>
          <a:xfrm rot="16200000" flipH="1">
            <a:off x="5367701" y="3264547"/>
            <a:ext cx="728868" cy="3262380"/>
          </a:xfrm>
          <a:prstGeom prst="curvedConnector2">
            <a:avLst/>
          </a:prstGeom>
          <a:ln w="635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00967" y="1117661"/>
            <a:ext cx="1387712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6867" y="2212115"/>
            <a:ext cx="1717665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4514" y="3347379"/>
            <a:ext cx="1158811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Record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6867" y="4711069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Playback</a:t>
            </a:r>
            <a:endParaRPr lang="en-US" sz="2400" dirty="0">
              <a:latin typeface="Calibri" pitchFamily="34" charset="0"/>
            </a:endParaRPr>
          </a:p>
        </p:txBody>
      </p:sp>
      <p:cxnSp>
        <p:nvCxnSpPr>
          <p:cNvPr id="68" name="Curved Connector 67"/>
          <p:cNvCxnSpPr>
            <a:stCxn id="7" idx="3"/>
            <a:endCxn id="3" idx="4"/>
          </p:cNvCxnSpPr>
          <p:nvPr/>
        </p:nvCxnSpPr>
        <p:spPr>
          <a:xfrm rot="5400000" flipH="1">
            <a:off x="5009030" y="3105220"/>
            <a:ext cx="1021544" cy="4287616"/>
          </a:xfrm>
          <a:prstGeom prst="curvedConnector3">
            <a:avLst>
              <a:gd name="adj1" fmla="val -29075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70009" y="5601260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868646" y="6125815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2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Specific Number Figures</a:t>
            </a:r>
            <a:endParaRPr dirty="0"/>
          </a:p>
        </p:txBody>
      </p:sp>
      <p:sp>
        <p:nvSpPr>
          <p:cNvPr id="1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24 kHz sampling rate and 12 bit encoding scheme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288 kilobits per second data rate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~80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kAddresses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of ZBT memory required for 10-second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Use one bank of memory for each sound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 2952K bits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of BRAM available for images for graphics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39640" y="4001400"/>
            <a:ext cx="4134960" cy="248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838080" y="1825560"/>
            <a:ext cx="6637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input from microphone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Write audio samples to memory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Retrieve sound samples 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memory upon request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ZBT Memory – two 512k x 36 bit memory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bus</a:t>
            </a:r>
          </a:p>
        </p:txBody>
      </p:sp>
      <p:pic>
        <p:nvPicPr>
          <p:cNvPr id="8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835040" y="1045774"/>
            <a:ext cx="3518280" cy="243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 – Block Diagram</a:t>
            </a:r>
            <a:endParaRPr/>
          </a:p>
        </p:txBody>
      </p:sp>
      <p:pic>
        <p:nvPicPr>
          <p:cNvPr id="86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84480" y="1327320"/>
            <a:ext cx="5867280" cy="5209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375</Words>
  <Application>Microsoft Office PowerPoint</Application>
  <PresentationFormat>Custom</PresentationFormat>
  <Paragraphs>72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mqiu</dc:creator>
  <cp:lastModifiedBy>mqiu</cp:lastModifiedBy>
  <cp:revision>14</cp:revision>
  <dcterms:modified xsi:type="dcterms:W3CDTF">2015-11-11T23:54:19Z</dcterms:modified>
</cp:coreProperties>
</file>